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L5c/zXgjXNoWUs+W2J+4rpFlN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2A501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B6E9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" name="Google Shape;24;p11"/>
          <p:cNvCxnSpPr/>
          <p:nvPr/>
        </p:nvCxnSpPr>
        <p:spPr>
          <a:xfrm>
            <a:off x="896628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F8D0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1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B6E9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26;p11"/>
          <p:cNvSpPr txBox="1"/>
          <p:nvPr>
            <p:ph type="title"/>
          </p:nvPr>
        </p:nvSpPr>
        <p:spPr>
          <a:xfrm>
            <a:off x="1317615" y="690511"/>
            <a:ext cx="5185821" cy="52530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rebuchet MS"/>
              <a:buNone/>
              <a:defRPr sz="6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97" name="Google Shape;97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1" name="Google Shape;121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">
  <p:cSld name="Title and Content ">
    <p:bg>
      <p:bgPr>
        <a:solidFill>
          <a:srgbClr val="D9F4C9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1468815" y="503852"/>
            <a:ext cx="9150675" cy="142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1450153" y="2108722"/>
            <a:ext cx="8552264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1pPr>
            <a:lvl2pPr indent="-3302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2pPr>
            <a:lvl3pPr indent="-330200" lvl="2" marL="13716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3pPr>
            <a:lvl4pPr indent="-330200" lvl="3" marL="18288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4pPr>
            <a:lvl5pPr indent="-330200" lvl="4" marL="22860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cxnSp>
        <p:nvCxnSpPr>
          <p:cNvPr id="30" name="Google Shape;30;p12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2A50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12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B6E9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Agenda 1">
    <p:bg>
      <p:bgPr>
        <a:solidFill>
          <a:srgbClr val="D9F4C9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1455583" y="737115"/>
            <a:ext cx="4640418" cy="5407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6388461" y="737115"/>
            <a:ext cx="4449712" cy="540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1pPr>
            <a:lvl2pPr indent="-3302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2pPr>
            <a:lvl3pPr indent="-330200" lvl="2" marL="13716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3pPr>
            <a:lvl4pPr indent="-330200" lvl="3" marL="18288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4pPr>
            <a:lvl5pPr indent="-330200" lvl="4" marL="228600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  <a:defRPr sz="2000"/>
            </a:lvl5pPr>
            <a:lvl6pPr indent="-320039" lvl="5" marL="2743200" algn="l">
              <a:spcBef>
                <a:spcPts val="12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cxnSp>
        <p:nvCxnSpPr>
          <p:cNvPr id="36" name="Google Shape;36;p13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2A50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13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B6E9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Google Shape;41;p1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1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" name="Google Shape;43;p1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44" name="Google Shape;44;p1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45" name="Google Shape;45;p1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47" name="Google Shape;47;p1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48" name="Google Shape;48;p1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49" name="Google Shape;49;p1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4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1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0" name="Google Shape;80;p18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" name="Google Shape;17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emini.google.com/" TargetMode="External"/><Relationship Id="rId5" Type="http://schemas.openxmlformats.org/officeDocument/2006/relationships/hyperlink" Target="https://openstax.org/details/books/phys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/>
          <p:nvPr/>
        </p:nvSpPr>
        <p:spPr>
          <a:xfrm>
            <a:off x="73152" y="1160865"/>
            <a:ext cx="1219199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Waves and Music</a:t>
            </a:r>
            <a:endParaRPr/>
          </a:p>
        </p:txBody>
      </p:sp>
      <p:sp>
        <p:nvSpPr>
          <p:cNvPr id="161" name="Google Shape;161;p1"/>
          <p:cNvSpPr txBox="1"/>
          <p:nvPr/>
        </p:nvSpPr>
        <p:spPr>
          <a:xfrm>
            <a:off x="0" y="4050833"/>
            <a:ext cx="12191999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Virata Pusuluri, Krishna Pusuluri, Sunitha Basodi 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Grade 1, Nirmala Vishwa Vidya Peetham (Home School), Dunwoody GA 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(Dekalb County)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type="title"/>
          </p:nvPr>
        </p:nvSpPr>
        <p:spPr>
          <a:xfrm>
            <a:off x="0" y="0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Waves properties and music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1029529" y="1188720"/>
            <a:ext cx="5407847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wave is a disturbance that keeps moving up and down, or left and right in a systematic way, just like when we drop a stone in water.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use Python programming to study wave properties like wavelength (λ), frequency (𝛎), amplitude (A), velocity (V) and attenuation factor (f).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check how these wave properties control musical sounds on a flute or a piano.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ripples on water&#10;&#10;AI-generated content may be incorrect." id="169" name="Google Shape;1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048" y="1148088"/>
            <a:ext cx="5072136" cy="456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0" y="-26963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Properties of waves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1029529" y="1188720"/>
            <a:ext cx="10229518" cy="5021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Amplitude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(A)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height of the waves.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Frequency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(𝛎)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number of waves that come out per second.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Wavelength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(λ)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length of the wave.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Velocity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(V)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total distance traveled by the waves.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Attenuation factor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(f)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fast the Amplitude of the wave decreases.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Changing wave properties</a:t>
            </a:r>
            <a:endParaRPr/>
          </a:p>
        </p:txBody>
      </p:sp>
      <p:sp>
        <p:nvSpPr>
          <p:cNvPr id="182" name="Google Shape;182;p4"/>
          <p:cNvSpPr txBox="1"/>
          <p:nvPr>
            <p:ph idx="1" type="body"/>
          </p:nvPr>
        </p:nvSpPr>
        <p:spPr>
          <a:xfrm>
            <a:off x="1033272" y="914400"/>
            <a:ext cx="102658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We observe the following when we change the wave properties λ/𝛎, A, and f while keeping V fixed.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screen with Ice hockey rink in the background" id="184" name="Google Shape;1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19" y="1547579"/>
            <a:ext cx="10265844" cy="51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Wave properties in musical instruments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1033272" y="914399"/>
            <a:ext cx="10265844" cy="1253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 a flute/piano, wave property λ decreases and 𝛎 increases as we move from the note C3 to a higher note F#3. ‘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A’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controls volume, ‘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’ doesn’t change for sound in air, ‘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’ is higher for piano than harmonium. 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flute&#10;&#10;AI-generated content may be incorrect." id="192" name="Google Shape;1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27" y="2334323"/>
            <a:ext cx="5682340" cy="313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iano&#10;&#10;AI-generated content may be incorrect." id="193" name="Google Shape;1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748" y="2305881"/>
            <a:ext cx="5594204" cy="319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>
            <p:ph idx="1" type="body"/>
          </p:nvPr>
        </p:nvSpPr>
        <p:spPr>
          <a:xfrm>
            <a:off x="1033272" y="914399"/>
            <a:ext cx="10265844" cy="111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used Python libraries and Google Gemini AI to create functions to plot waves and play Indian Carnatic music songs based on musical notes. 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1462734" y="1828800"/>
            <a:ext cx="10265845" cy="1329275"/>
          </a:xfrm>
          <a:prstGeom prst="rect">
            <a:avLst/>
          </a:prstGeom>
          <a:noFill/>
          <a:ln cap="flat" cmpd="sng" w="635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def create2D1DWaves( wavePropertiesAsParameters 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  <a:endParaRPr b="1" i="1" sz="2000">
              <a:solidFill>
                <a:srgbClr val="755D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1462734" y="3948546"/>
            <a:ext cx="10265845" cy="1329275"/>
          </a:xfrm>
          <a:prstGeom prst="rect">
            <a:avLst/>
          </a:prstGeom>
          <a:noFill/>
          <a:ln cap="flat" cmpd="sng" w="635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def playMusicFromNotes(musicalNotesAsParameters 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  <a:endParaRPr b="1" i="1" sz="2000">
              <a:solidFill>
                <a:srgbClr val="755D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i="1" lang="en-US" sz="2000">
                <a:solidFill>
                  <a:srgbClr val="755D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Scientific Method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1033272" y="914399"/>
            <a:ext cx="10265844" cy="4270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Wave properties and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Experiment and Data Collection?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Modeling with python </a:t>
            </a:r>
            <a:endParaRPr/>
          </a:p>
          <a:p>
            <a:pPr indent="-228600" lvl="0" marL="2286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Hypothesis?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11430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Changing wave properties (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, 𝛎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, f </a:t>
            </a:r>
            <a:r>
              <a:rPr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A)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change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Testing?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Flute, piano, python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Conclusion?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80000"/>
              <a:buChar char="•"/>
            </a:pPr>
            <a:r>
              <a:rPr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𝛎/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λ 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change musical notes, 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 changes volume, </a:t>
            </a:r>
            <a:r>
              <a:rPr b="1" i="1"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>
                <a:solidFill>
                  <a:srgbClr val="243009"/>
                </a:solidFill>
                <a:latin typeface="Arial"/>
                <a:ea typeface="Arial"/>
                <a:cs typeface="Arial"/>
                <a:sym typeface="Arial"/>
              </a:rPr>
              <a:t>is higher for piano and lower for harmonium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 txBox="1"/>
          <p:nvPr>
            <p:ph idx="1" type="body"/>
          </p:nvPr>
        </p:nvSpPr>
        <p:spPr>
          <a:xfrm>
            <a:off x="1033272" y="914399"/>
            <a:ext cx="10265844" cy="4270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PyCharm 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https://www.jetbrains.com/pycharm/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Google Gemini AI  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https://gemini.google.com/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OpenStax Physics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https://openstax.org/details/books/physics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6" name="Google Shape;216;p8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2025-11-03T16:55:32Z</dcterms:created>
  <dc:creator>Sunitha Basodi</dc:creator>
</cp:coreProperties>
</file>